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6" r:id="rId8"/>
    <p:sldId id="264" r:id="rId9"/>
    <p:sldId id="267" r:id="rId10"/>
    <p:sldId id="265" r:id="rId11"/>
    <p:sldId id="268" r:id="rId12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7E5"/>
    <a:srgbClr val="EFF0F3"/>
    <a:srgbClr val="B7BECA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ko-KR" sz="6000" b="0" strike="noStrike" spc="-1">
                <a:solidFill>
                  <a:srgbClr val="000000"/>
                </a:solidFill>
                <a:latin typeface="맑은 고딕"/>
              </a:rPr>
              <a:t>마스터 제목 스타일 편집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3A96532-A601-48FF-9C4B-0AB5E6689615}" type="datetime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4/23/2019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DC6C0F7-9F7F-4171-B732-E6112C59B94F}" type="slidenum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TX" TargetMode="External"/><Relationship Id="rId2" Type="http://schemas.openxmlformats.org/officeDocument/2006/relationships/hyperlink" Target="https://www.youtube.com/watch?v=frLwRLS_ZR0&amp;feature=youtu.b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raytracing/Ray%20Tracing_%20The%20Next%20Week.pdf" TargetMode="External"/><Relationship Id="rId2" Type="http://schemas.openxmlformats.org/officeDocument/2006/relationships/hyperlink" Target="http://www.realtimerendering.com/raytracing/Ray%20Tracing%20in%20a%20Weekend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T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TX" TargetMode="External"/><Relationship Id="rId2" Type="http://schemas.openxmlformats.org/officeDocument/2006/relationships/hyperlink" Target="https://www.youtube.com/watch?v=frLwRLS_ZR0&amp;feature=youtu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TX" TargetMode="External"/><Relationship Id="rId2" Type="http://schemas.openxmlformats.org/officeDocument/2006/relationships/hyperlink" Target="https://en.wikipedia.org/wiki/Netpbm_forma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712967" y="3343680"/>
            <a:ext cx="10058040" cy="981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ko-KR" sz="54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Ray</a:t>
            </a:r>
            <a:r>
              <a:rPr lang="ko-KR" sz="540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 </a:t>
            </a:r>
            <a:r>
              <a:rPr lang="ko-KR" sz="54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Tracing</a:t>
            </a:r>
            <a:r>
              <a:rPr 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: </a:t>
            </a:r>
            <a:r>
              <a:rPr lang="ko-KR" sz="4800" b="0" strike="noStrike" spc="-1" dirty="0" err="1">
                <a:solidFill>
                  <a:srgbClr val="000000"/>
                </a:solidFill>
                <a:latin typeface="나눔스퀘어"/>
                <a:ea typeface="나눔스퀘어"/>
              </a:rPr>
              <a:t>In</a:t>
            </a:r>
            <a:r>
              <a:rPr lang="ko-KR" sz="4800" b="0" strike="noStrike" spc="-1" dirty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lang="ko-KR" sz="4800" b="0" strike="noStrike" spc="-1" dirty="0" err="1">
                <a:solidFill>
                  <a:srgbClr val="000000"/>
                </a:solidFill>
                <a:latin typeface="나눔스퀘어"/>
                <a:ea typeface="나눔스퀘어"/>
              </a:rPr>
              <a:t>A</a:t>
            </a:r>
            <a:r>
              <a:rPr lang="ko-KR" sz="4800" b="0" strike="noStrike" spc="-1" dirty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lang="ko-KR" sz="4800" b="0" strike="noStrike" spc="-1" dirty="0" err="1">
                <a:solidFill>
                  <a:srgbClr val="000000"/>
                </a:solidFill>
                <a:latin typeface="나눔스퀘어"/>
                <a:ea typeface="나눔스퀘어"/>
              </a:rPr>
              <a:t>Weekend</a:t>
            </a:r>
            <a:r>
              <a:rPr lang="en-US" altLang="ko-KR" sz="4800" spc="-1" dirty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2400" spc="-1" dirty="0">
                <a:solidFill>
                  <a:srgbClr val="000000"/>
                </a:solidFill>
                <a:latin typeface="나눔스퀘어"/>
                <a:ea typeface="나눔스퀘어"/>
              </a:rPr>
              <a:t>(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나눔스퀘어"/>
                <a:ea typeface="나눔스퀘어"/>
              </a:rPr>
              <a:t>with a </a:t>
            </a:r>
            <a:r>
              <a:rPr lang="en-US" altLang="ko-KR" sz="2400" b="1" strike="noStrike" spc="-1" dirty="0">
                <a:solidFill>
                  <a:srgbClr val="000000"/>
                </a:solidFill>
                <a:latin typeface="나눔스퀘어"/>
                <a:ea typeface="나눔스퀘어"/>
              </a:rPr>
              <a:t>Python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나눔스퀘어"/>
                <a:ea typeface="나눔스퀘어"/>
              </a:rPr>
              <a:t>)</a:t>
            </a:r>
            <a:endParaRPr lang="ko-KR" sz="4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715847" y="4581876"/>
            <a:ext cx="10058040" cy="1142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2E75B6"/>
                </a:solidFill>
                <a:latin typeface="나눔스퀘어"/>
                <a:ea typeface="나눔스퀘어"/>
              </a:rPr>
              <a:t>16 신지홍 </a:t>
            </a:r>
            <a:r>
              <a:rPr lang="en-US" sz="2400" b="0" strike="noStrike" spc="-1" dirty="0" err="1">
                <a:solidFill>
                  <a:srgbClr val="2E75B6"/>
                </a:solidFill>
                <a:latin typeface="나눔스퀘어"/>
                <a:ea typeface="나눔스퀘어"/>
              </a:rPr>
              <a:t>정보컴퓨터공학부</a:t>
            </a:r>
            <a:endParaRPr lang="en-US" sz="2400" b="0" strike="noStrike" spc="-1" dirty="0">
              <a:latin typeface="굴림"/>
            </a:endParaRPr>
          </a:p>
        </p:txBody>
      </p:sp>
      <p:sp>
        <p:nvSpPr>
          <p:cNvPr id="43" name="Line 3"/>
          <p:cNvSpPr/>
          <p:nvPr/>
        </p:nvSpPr>
        <p:spPr>
          <a:xfrm>
            <a:off x="712967" y="4433400"/>
            <a:ext cx="1005840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284119"/>
            <a:ext cx="10058040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Hello</a:t>
            </a:r>
            <a:r>
              <a:rPr lang="ko-KR" altLang="en-US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world!</a:t>
            </a:r>
            <a:endParaRPr lang="ko-KR" sz="4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100" b="0" strike="noStrike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1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https://www.youtube.com/watch?v=frLwRLS_ZR0&amp;feature=youtu.be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99C923-BA77-4F51-BF8A-D2751869C52E}"/>
              </a:ext>
            </a:extLst>
          </p:cNvPr>
          <p:cNvGrpSpPr/>
          <p:nvPr/>
        </p:nvGrpSpPr>
        <p:grpSpPr>
          <a:xfrm>
            <a:off x="2651463" y="1964377"/>
            <a:ext cx="6658253" cy="3124554"/>
            <a:chOff x="2766873" y="2204267"/>
            <a:chExt cx="6658253" cy="312455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4F3121-08C8-412A-B440-6B87E07F8761}"/>
                </a:ext>
              </a:extLst>
            </p:cNvPr>
            <p:cNvSpPr/>
            <p:nvPr/>
          </p:nvSpPr>
          <p:spPr>
            <a:xfrm>
              <a:off x="2766873" y="506915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0C129BE-B66D-49D9-9AD0-4B729E51C09D}"/>
                </a:ext>
              </a:extLst>
            </p:cNvPr>
            <p:cNvSpPr/>
            <p:nvPr/>
          </p:nvSpPr>
          <p:spPr>
            <a:xfrm>
              <a:off x="2766873" y="480947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64832B9-FA49-4754-8EDE-129C9CC4967A}"/>
                </a:ext>
              </a:extLst>
            </p:cNvPr>
            <p:cNvSpPr/>
            <p:nvPr/>
          </p:nvSpPr>
          <p:spPr>
            <a:xfrm>
              <a:off x="2766873" y="454980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8D1E24A-E25C-4E00-AAE6-F05AF6968CE9}"/>
                </a:ext>
              </a:extLst>
            </p:cNvPr>
            <p:cNvSpPr/>
            <p:nvPr/>
          </p:nvSpPr>
          <p:spPr>
            <a:xfrm>
              <a:off x="2766873" y="4290137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8BF7DB-9654-40D6-806D-D62AB587FBEB}"/>
                </a:ext>
              </a:extLst>
            </p:cNvPr>
            <p:cNvSpPr/>
            <p:nvPr/>
          </p:nvSpPr>
          <p:spPr>
            <a:xfrm>
              <a:off x="2766873" y="4030466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991F2FF-4C12-439B-9302-44F17A7EED6C}"/>
                </a:ext>
              </a:extLst>
            </p:cNvPr>
            <p:cNvSpPr/>
            <p:nvPr/>
          </p:nvSpPr>
          <p:spPr>
            <a:xfrm>
              <a:off x="2766873" y="376867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F6EC90-BD06-48A6-A71C-48D1145B1803}"/>
                </a:ext>
              </a:extLst>
            </p:cNvPr>
            <p:cNvSpPr/>
            <p:nvPr/>
          </p:nvSpPr>
          <p:spPr>
            <a:xfrm>
              <a:off x="2766873" y="350899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C622480-5481-4AA6-A24B-4BA2627193C2}"/>
                </a:ext>
              </a:extLst>
            </p:cNvPr>
            <p:cNvSpPr/>
            <p:nvPr/>
          </p:nvSpPr>
          <p:spPr>
            <a:xfrm>
              <a:off x="2766873" y="3248265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B412305-D592-4880-85C1-A6416294C131}"/>
                </a:ext>
              </a:extLst>
            </p:cNvPr>
            <p:cNvSpPr/>
            <p:nvPr/>
          </p:nvSpPr>
          <p:spPr>
            <a:xfrm>
              <a:off x="2766873" y="298646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2BFCEFC-CEF3-498C-8924-BBA60E966A84}"/>
                </a:ext>
              </a:extLst>
            </p:cNvPr>
            <p:cNvSpPr/>
            <p:nvPr/>
          </p:nvSpPr>
          <p:spPr>
            <a:xfrm>
              <a:off x="2766873" y="272679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B7E4919-2280-47AB-8880-57B768BFFBB4}"/>
                </a:ext>
              </a:extLst>
            </p:cNvPr>
            <p:cNvSpPr/>
            <p:nvPr/>
          </p:nvSpPr>
          <p:spPr>
            <a:xfrm>
              <a:off x="2766873" y="2466064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6AC5167-30B2-4917-8B57-65965CE953F6}"/>
                </a:ext>
              </a:extLst>
            </p:cNvPr>
            <p:cNvSpPr/>
            <p:nvPr/>
          </p:nvSpPr>
          <p:spPr>
            <a:xfrm>
              <a:off x="2766873" y="220426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4C4076-1A0C-4CD5-A906-448A8A599DE5}"/>
                </a:ext>
              </a:extLst>
            </p:cNvPr>
            <p:cNvSpPr/>
            <p:nvPr/>
          </p:nvSpPr>
          <p:spPr>
            <a:xfrm>
              <a:off x="276687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ECC82D4-9F52-41BF-9B7F-0AD064B5774D}"/>
                </a:ext>
              </a:extLst>
            </p:cNvPr>
            <p:cNvSpPr/>
            <p:nvPr/>
          </p:nvSpPr>
          <p:spPr>
            <a:xfrm>
              <a:off x="305391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8AC1FA1-457C-4068-ABBA-7DAEA446C7B5}"/>
                </a:ext>
              </a:extLst>
            </p:cNvPr>
            <p:cNvSpPr/>
            <p:nvPr/>
          </p:nvSpPr>
          <p:spPr>
            <a:xfrm>
              <a:off x="334096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F37329C-9839-4088-82A8-9970773E0C96}"/>
                </a:ext>
              </a:extLst>
            </p:cNvPr>
            <p:cNvSpPr/>
            <p:nvPr/>
          </p:nvSpPr>
          <p:spPr>
            <a:xfrm>
              <a:off x="362800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BB1DB8F-B199-4748-8B84-7AEE54D1C0F6}"/>
                </a:ext>
              </a:extLst>
            </p:cNvPr>
            <p:cNvSpPr/>
            <p:nvPr/>
          </p:nvSpPr>
          <p:spPr>
            <a:xfrm>
              <a:off x="391505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D01AE3E-13B2-452F-B891-4B24F9F047F5}"/>
                </a:ext>
              </a:extLst>
            </p:cNvPr>
            <p:cNvSpPr/>
            <p:nvPr/>
          </p:nvSpPr>
          <p:spPr>
            <a:xfrm>
              <a:off x="420209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464A231-B7AB-4FF2-945E-9AD3566733A8}"/>
                </a:ext>
              </a:extLst>
            </p:cNvPr>
            <p:cNvSpPr/>
            <p:nvPr/>
          </p:nvSpPr>
          <p:spPr>
            <a:xfrm>
              <a:off x="448913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4C49C7-CD05-4D3F-8E94-144AC69CC335}"/>
                </a:ext>
              </a:extLst>
            </p:cNvPr>
            <p:cNvSpPr/>
            <p:nvPr/>
          </p:nvSpPr>
          <p:spPr>
            <a:xfrm>
              <a:off x="477618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0954908-C415-4508-B50B-9A74187E0A27}"/>
                </a:ext>
              </a:extLst>
            </p:cNvPr>
            <p:cNvSpPr/>
            <p:nvPr/>
          </p:nvSpPr>
          <p:spPr>
            <a:xfrm>
              <a:off x="506322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37FCD3F-6348-4DE2-BAAE-C088B50C657E}"/>
                </a:ext>
              </a:extLst>
            </p:cNvPr>
            <p:cNvSpPr/>
            <p:nvPr/>
          </p:nvSpPr>
          <p:spPr>
            <a:xfrm>
              <a:off x="535027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E27632D-89B3-4723-B04D-0261795B4C04}"/>
                </a:ext>
              </a:extLst>
            </p:cNvPr>
            <p:cNvSpPr/>
            <p:nvPr/>
          </p:nvSpPr>
          <p:spPr>
            <a:xfrm>
              <a:off x="563731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D891CE3-F2AD-49C5-8242-9B1E378AF75C}"/>
                </a:ext>
              </a:extLst>
            </p:cNvPr>
            <p:cNvSpPr/>
            <p:nvPr/>
          </p:nvSpPr>
          <p:spPr>
            <a:xfrm>
              <a:off x="592435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7AF5652-3624-4FE0-AC78-92781252DC57}"/>
                </a:ext>
              </a:extLst>
            </p:cNvPr>
            <p:cNvSpPr/>
            <p:nvPr/>
          </p:nvSpPr>
          <p:spPr>
            <a:xfrm>
              <a:off x="621140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0B685F4-F0B7-46A5-BCFF-29E26FD458E1}"/>
                </a:ext>
              </a:extLst>
            </p:cNvPr>
            <p:cNvSpPr/>
            <p:nvPr/>
          </p:nvSpPr>
          <p:spPr>
            <a:xfrm>
              <a:off x="649844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7FC75B-03FC-4D36-8E8D-83DE7B0B48FB}"/>
                </a:ext>
              </a:extLst>
            </p:cNvPr>
            <p:cNvSpPr/>
            <p:nvPr/>
          </p:nvSpPr>
          <p:spPr>
            <a:xfrm>
              <a:off x="678549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D51C7CE-05CA-4D50-B921-6240C4E66D9C}"/>
                </a:ext>
              </a:extLst>
            </p:cNvPr>
            <p:cNvSpPr/>
            <p:nvPr/>
          </p:nvSpPr>
          <p:spPr>
            <a:xfrm>
              <a:off x="707253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C0FB050-72F5-4F63-979A-874E7BE5F46C}"/>
                </a:ext>
              </a:extLst>
            </p:cNvPr>
            <p:cNvSpPr/>
            <p:nvPr/>
          </p:nvSpPr>
          <p:spPr>
            <a:xfrm>
              <a:off x="735957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C8274B-EEE5-474D-AF1A-57F8CD805F93}"/>
                </a:ext>
              </a:extLst>
            </p:cNvPr>
            <p:cNvSpPr/>
            <p:nvPr/>
          </p:nvSpPr>
          <p:spPr>
            <a:xfrm>
              <a:off x="764662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731D6F8-5C4F-4473-BF9A-138398098D20}"/>
                </a:ext>
              </a:extLst>
            </p:cNvPr>
            <p:cNvSpPr/>
            <p:nvPr/>
          </p:nvSpPr>
          <p:spPr>
            <a:xfrm>
              <a:off x="793366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DC177BD-12E6-4B48-B806-AF71BD293402}"/>
                </a:ext>
              </a:extLst>
            </p:cNvPr>
            <p:cNvSpPr/>
            <p:nvPr/>
          </p:nvSpPr>
          <p:spPr>
            <a:xfrm>
              <a:off x="822071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B17F994-58C3-44B6-BD7D-56DCBB46CEC2}"/>
                </a:ext>
              </a:extLst>
            </p:cNvPr>
            <p:cNvSpPr/>
            <p:nvPr/>
          </p:nvSpPr>
          <p:spPr>
            <a:xfrm>
              <a:off x="850775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3A113D3-2122-45F7-8E9A-5EC62D136936}"/>
                </a:ext>
              </a:extLst>
            </p:cNvPr>
            <p:cNvSpPr/>
            <p:nvPr/>
          </p:nvSpPr>
          <p:spPr>
            <a:xfrm>
              <a:off x="879479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11D88860-F009-4529-94A4-7A1605B85584}"/>
              </a:ext>
            </a:extLst>
          </p:cNvPr>
          <p:cNvSpPr/>
          <p:nvPr/>
        </p:nvSpPr>
        <p:spPr>
          <a:xfrm>
            <a:off x="2216460" y="1964377"/>
            <a:ext cx="287044" cy="312455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왼쪽 중괄호 107">
            <a:extLst>
              <a:ext uri="{FF2B5EF4-FFF2-40B4-BE49-F238E27FC236}">
                <a16:creationId xmlns:a16="http://schemas.microsoft.com/office/drawing/2014/main" id="{640301C1-17E1-427A-BD9B-83AE58C57E15}"/>
              </a:ext>
            </a:extLst>
          </p:cNvPr>
          <p:cNvSpPr/>
          <p:nvPr/>
        </p:nvSpPr>
        <p:spPr>
          <a:xfrm rot="5400000">
            <a:off x="5837067" y="-1695827"/>
            <a:ext cx="287044" cy="6658253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Shape 2">
            <a:extLst>
              <a:ext uri="{FF2B5EF4-FFF2-40B4-BE49-F238E27FC236}">
                <a16:creationId xmlns:a16="http://schemas.microsoft.com/office/drawing/2014/main" id="{4A9914BC-5A91-4E37-89A7-93FD85EADECB}"/>
              </a:ext>
            </a:extLst>
          </p:cNvPr>
          <p:cNvSpPr txBox="1"/>
          <p:nvPr/>
        </p:nvSpPr>
        <p:spPr>
          <a:xfrm>
            <a:off x="1093581" y="3228078"/>
            <a:ext cx="1035630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height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TextShape 2">
            <a:extLst>
              <a:ext uri="{FF2B5EF4-FFF2-40B4-BE49-F238E27FC236}">
                <a16:creationId xmlns:a16="http://schemas.microsoft.com/office/drawing/2014/main" id="{F138F2C8-C3BA-47FB-805D-F395AD655694}"/>
              </a:ext>
            </a:extLst>
          </p:cNvPr>
          <p:cNvSpPr txBox="1"/>
          <p:nvPr/>
        </p:nvSpPr>
        <p:spPr>
          <a:xfrm>
            <a:off x="5526430" y="909327"/>
            <a:ext cx="1035630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width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A9A93AA-87BC-430B-B5DD-EDF427C2B4C4}"/>
              </a:ext>
            </a:extLst>
          </p:cNvPr>
          <p:cNvSpPr/>
          <p:nvPr/>
        </p:nvSpPr>
        <p:spPr>
          <a:xfrm>
            <a:off x="2561146" y="1861457"/>
            <a:ext cx="204330" cy="20433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35BF4154-97D5-48E4-9A84-6A36730C44EF}"/>
              </a:ext>
            </a:extLst>
          </p:cNvPr>
          <p:cNvSpPr/>
          <p:nvPr/>
        </p:nvSpPr>
        <p:spPr>
          <a:xfrm>
            <a:off x="9195505" y="4959095"/>
            <a:ext cx="204330" cy="204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Shape 2">
            <a:extLst>
              <a:ext uri="{FF2B5EF4-FFF2-40B4-BE49-F238E27FC236}">
                <a16:creationId xmlns:a16="http://schemas.microsoft.com/office/drawing/2014/main" id="{E838F3E4-3F25-4084-98CA-733989C84E86}"/>
              </a:ext>
            </a:extLst>
          </p:cNvPr>
          <p:cNvSpPr txBox="1"/>
          <p:nvPr/>
        </p:nvSpPr>
        <p:spPr>
          <a:xfrm>
            <a:off x="1202995" y="1489777"/>
            <a:ext cx="1402693" cy="41846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(-2, -1, -1)</a:t>
            </a:r>
            <a:endParaRPr lang="ko-KR" sz="20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TextShape 2">
            <a:extLst>
              <a:ext uri="{FF2B5EF4-FFF2-40B4-BE49-F238E27FC236}">
                <a16:creationId xmlns:a16="http://schemas.microsoft.com/office/drawing/2014/main" id="{C2A76A05-C988-4812-A2F2-D9CF20FC396A}"/>
              </a:ext>
            </a:extLst>
          </p:cNvPr>
          <p:cNvSpPr txBox="1"/>
          <p:nvPr/>
        </p:nvSpPr>
        <p:spPr>
          <a:xfrm>
            <a:off x="8558075" y="5197088"/>
            <a:ext cx="1440942" cy="41846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(+2, +1, -1)</a:t>
            </a:r>
            <a:endParaRPr lang="ko-KR" sz="20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7809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603715"/>
            <a:ext cx="10058040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4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References</a:t>
            </a:r>
            <a:r>
              <a:rPr lang="ko-KR" altLang="en-US" sz="4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)</a:t>
            </a:r>
            <a:endParaRPr lang="ko-KR" sz="4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9703D6-1EA3-482A-B8F8-253D1FC9674F}"/>
              </a:ext>
            </a:extLst>
          </p:cNvPr>
          <p:cNvSpPr/>
          <p:nvPr/>
        </p:nvSpPr>
        <p:spPr>
          <a:xfrm>
            <a:off x="1016686" y="2907558"/>
            <a:ext cx="10453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1600" dirty="0">
                <a:hlinkClick r:id="rId2"/>
              </a:rPr>
              <a:t>http://www.realtimerendering.com/raytracing/Ray%20Tracing%20in%20a%20Weekend.pdf</a:t>
            </a: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>
                <a:hlinkClick r:id="rId3"/>
              </a:rPr>
              <a:t>http://www.realtimerendering.com/raytracing/Ray%20Tracing_%20The%20Next%20Week.pdf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59721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/>
          <p:cNvPicPr/>
          <p:nvPr/>
        </p:nvPicPr>
        <p:blipFill>
          <a:blip r:embed="rId2"/>
          <a:stretch/>
        </p:blipFill>
        <p:spPr>
          <a:xfrm>
            <a:off x="1776600" y="720000"/>
            <a:ext cx="8663400" cy="487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/>
          <p:nvPr/>
        </p:nvPicPr>
        <p:blipFill>
          <a:blip r:embed="rId2"/>
          <a:stretch/>
        </p:blipFill>
        <p:spPr>
          <a:xfrm>
            <a:off x="1754504" y="741464"/>
            <a:ext cx="8585280" cy="4829040"/>
          </a:xfrm>
          <a:prstGeom prst="rect">
            <a:avLst/>
          </a:prstGeom>
          <a:ln>
            <a:noFill/>
          </a:ln>
        </p:spPr>
      </p:pic>
      <p:sp>
        <p:nvSpPr>
          <p:cNvPr id="46" name="TextShape 1"/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100" b="0" strike="noStrike" spc="-1" dirty="0">
                <a:solidFill>
                  <a:schemeClr val="bg1">
                    <a:lumMod val="85000"/>
                  </a:schemeClr>
                </a:solidFill>
                <a:latin typeface="맑은 고딕"/>
              </a:rPr>
              <a:t>1) https://twitter.com/gamersnexus/status/1065921443790241793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122125"/>
            <a:ext cx="10058040" cy="981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RTX</a:t>
            </a:r>
            <a:r>
              <a:rPr lang="en-US" alt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2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Graphics Card</a:t>
            </a:r>
            <a:endParaRPr lang="ko-KR" sz="32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E0483F-7D52-4785-9EA9-4FF04DD7D544}"/>
              </a:ext>
            </a:extLst>
          </p:cNvPr>
          <p:cNvSpPr/>
          <p:nvPr/>
        </p:nvSpPr>
        <p:spPr>
          <a:xfrm>
            <a:off x="936787" y="2951946"/>
            <a:ext cx="83403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222222"/>
                </a:solidFill>
                <a:effectLst/>
                <a:latin typeface="Apple SD Gothic Neo"/>
              </a:rPr>
              <a:t>1) 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pple SD Gothic Neo"/>
              </a:rPr>
              <a:t>interface for real-time </a:t>
            </a:r>
            <a:r>
              <a:rPr lang="en-US" altLang="ko-KR" sz="32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ray tracing 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pple SD Gothic Neo"/>
              </a:rPr>
              <a:t>for rendering graphics that was created by </a:t>
            </a:r>
            <a:r>
              <a:rPr lang="en-US" altLang="ko-KR" sz="2800" i="0" dirty="0">
                <a:solidFill>
                  <a:srgbClr val="222222"/>
                </a:solidFill>
                <a:effectLst/>
                <a:latin typeface="Apple SD Gothic Neo"/>
              </a:rPr>
              <a:t>Nvidia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pple SD Gothic Neo"/>
              </a:rPr>
              <a:t>.</a:t>
            </a:r>
            <a:endParaRPr lang="ko-KR" altLang="en-US" sz="2800" dirty="0"/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100" b="0" strike="noStrike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https://en.wikipedia.org/wiki/RTX</a:t>
            </a:r>
          </a:p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157725"/>
            <a:ext cx="10058040" cy="981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Rasterization </a:t>
            </a:r>
            <a:r>
              <a:rPr lang="en-US" altLang="ko-KR" sz="3200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vs</a:t>
            </a:r>
            <a:r>
              <a:rPr lang="en-US" alt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Ray-Tracing</a:t>
            </a:r>
            <a:endParaRPr lang="ko-KR" sz="5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100" b="0" strike="noStrike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1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https://www.youtube.com/watch?v=frLwRLS_ZR0&amp;feature=youtu.be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E963A1-8BA3-45FC-9328-075BD48BF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94" y="1473694"/>
            <a:ext cx="9450412" cy="4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56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157725"/>
            <a:ext cx="10058040" cy="981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Ray-Tracing</a:t>
            </a:r>
            <a:endParaRPr lang="ko-KR" sz="5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C38FC6-E28F-417E-9268-43925EBDCFD7}"/>
              </a:ext>
            </a:extLst>
          </p:cNvPr>
          <p:cNvSpPr/>
          <p:nvPr/>
        </p:nvSpPr>
        <p:spPr>
          <a:xfrm>
            <a:off x="1974784" y="2004434"/>
            <a:ext cx="231086" cy="231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DA40B4-F5F8-4464-96EC-2B07B87BA45D}"/>
              </a:ext>
            </a:extLst>
          </p:cNvPr>
          <p:cNvGrpSpPr/>
          <p:nvPr/>
        </p:nvGrpSpPr>
        <p:grpSpPr>
          <a:xfrm>
            <a:off x="3154422" y="1753193"/>
            <a:ext cx="3134013" cy="3530951"/>
            <a:chOff x="1544937" y="1502138"/>
            <a:chExt cx="2450677" cy="2614730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162BC7B-8B0F-4A78-92A2-A6ECF0F21FDF}"/>
                </a:ext>
              </a:extLst>
            </p:cNvPr>
            <p:cNvSpPr/>
            <p:nvPr/>
          </p:nvSpPr>
          <p:spPr>
            <a:xfrm rot="20787983">
              <a:off x="1544937" y="1706005"/>
              <a:ext cx="2450677" cy="2227426"/>
            </a:xfrm>
            <a:prstGeom prst="parallelogram">
              <a:avLst>
                <a:gd name="adj" fmla="val 22857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F473C6B-EFFC-47CE-B4B8-9B0C5E62B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166151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9FEB5AC-39D0-47D9-A490-2C8D830B8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345097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4EA39A-2759-4FC2-9307-49BADB6DC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524043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B6FCB9D-6A32-4D2C-8671-02FBFDD3577D}"/>
                </a:ext>
              </a:extLst>
            </p:cNvPr>
            <p:cNvCxnSpPr>
              <a:cxnSpLocks/>
              <a:stCxn id="6" idx="3"/>
              <a:endCxn id="6" idx="1"/>
            </p:cNvCxnSpPr>
            <p:nvPr/>
          </p:nvCxnSpPr>
          <p:spPr>
            <a:xfrm flipH="1" flipV="1">
              <a:off x="2757142" y="1677358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2DBA170-39C1-4788-8F68-338B823FE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6144" y="1637930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A86E9D0-1A8E-4F77-A58F-1BAAC5283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6743" y="1712635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1B69C34-9922-496C-84DD-CD85BE4EE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694112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A3E4DAA-9090-4264-9712-B4882A874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863084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A7200A9-9854-48D2-AF6F-4B187F433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042030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E9D0051-0902-4C18-BECA-99E61F237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220976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5D89B65-DAD4-4E01-9196-31EBB2A10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391045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35F8806-FB94-463A-ABAF-41760568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548082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0494AC5-BFDD-4D95-AB3C-CC0A162EB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616154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16D5830-AA27-4873-AF4D-D573B5C0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795100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EB8A4F6-E71D-4212-AF50-C4734E42F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974046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E184CE0-4B14-49CF-840B-2E9B04123D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4203" y="1541566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258DDD5-F6B0-4404-BEFA-6F63D32820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3205" y="1502138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6E7D094-083D-472C-9E66-385619615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3804" y="1576843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A459A60-C976-459E-84DA-0CC72730B2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5968" y="1796871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E11EB13-F371-4D33-9968-485FC01CA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4970" y="1757443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6AB12CC-6585-4794-A0F5-5A6F1FE230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5569" y="1832148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모델 38" descr="Light Gray Sphere">
                <a:extLst>
                  <a:ext uri="{FF2B5EF4-FFF2-40B4-BE49-F238E27FC236}">
                    <a16:creationId xmlns:a16="http://schemas.microsoft.com/office/drawing/2014/main" id="{2052929D-E45C-403C-AFD8-1ABFEA4ED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6207694"/>
                  </p:ext>
                </p:extLst>
              </p:nvPr>
            </p:nvGraphicFramePr>
            <p:xfrm>
              <a:off x="7015353" y="3106897"/>
              <a:ext cx="2420378" cy="24203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20378" cy="242038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43172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모델 38" descr="Light Gray Sphere">
                <a:extLst>
                  <a:ext uri="{FF2B5EF4-FFF2-40B4-BE49-F238E27FC236}">
                    <a16:creationId xmlns:a16="http://schemas.microsoft.com/office/drawing/2014/main" id="{2052929D-E45C-403C-AFD8-1ABFEA4ED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5353" y="3106897"/>
                <a:ext cx="2420378" cy="2420380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C9F869E-B7DD-4EF6-90C1-71B3B5B99AD5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205870" y="2119977"/>
            <a:ext cx="4730688" cy="225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8480726D-802C-469F-8FD4-D23ED0E3F463}"/>
              </a:ext>
            </a:extLst>
          </p:cNvPr>
          <p:cNvSpPr/>
          <p:nvPr/>
        </p:nvSpPr>
        <p:spPr>
          <a:xfrm>
            <a:off x="4285700" y="3082203"/>
            <a:ext cx="184907" cy="195256"/>
          </a:xfrm>
          <a:prstGeom prst="ellipse">
            <a:avLst/>
          </a:prstGeom>
          <a:solidFill>
            <a:srgbClr val="B7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0C58A6-0A74-4B60-9D5B-DE1D53E50ED2}"/>
              </a:ext>
            </a:extLst>
          </p:cNvPr>
          <p:cNvSpPr/>
          <p:nvPr/>
        </p:nvSpPr>
        <p:spPr>
          <a:xfrm>
            <a:off x="1260629" y="5721792"/>
            <a:ext cx="9232544" cy="1759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166F1D7-7FCB-4A84-88CD-5E4CBEB8DA17}"/>
              </a:ext>
            </a:extLst>
          </p:cNvPr>
          <p:cNvSpPr/>
          <p:nvPr/>
        </p:nvSpPr>
        <p:spPr>
          <a:xfrm>
            <a:off x="4730934" y="2968015"/>
            <a:ext cx="194668" cy="191643"/>
          </a:xfrm>
          <a:prstGeom prst="ellipse">
            <a:avLst/>
          </a:prstGeom>
          <a:solidFill>
            <a:srgbClr val="CCD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9F8065E-E80E-4659-91E5-73D956D582CB}"/>
              </a:ext>
            </a:extLst>
          </p:cNvPr>
          <p:cNvCxnSpPr>
            <a:cxnSpLocks/>
          </p:cNvCxnSpPr>
          <p:nvPr/>
        </p:nvCxnSpPr>
        <p:spPr>
          <a:xfrm>
            <a:off x="2219418" y="2120484"/>
            <a:ext cx="4903936" cy="172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458D34E-D83C-481F-ABF4-B121997E17C8}"/>
              </a:ext>
            </a:extLst>
          </p:cNvPr>
          <p:cNvGrpSpPr/>
          <p:nvPr/>
        </p:nvGrpSpPr>
        <p:grpSpPr>
          <a:xfrm>
            <a:off x="8442485" y="1310743"/>
            <a:ext cx="284916" cy="893324"/>
            <a:chOff x="8362765" y="736847"/>
            <a:chExt cx="337518" cy="1058253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D7B7B90-C84E-4080-99FD-F01E6AC7722D}"/>
                </a:ext>
              </a:extLst>
            </p:cNvPr>
            <p:cNvSpPr/>
            <p:nvPr/>
          </p:nvSpPr>
          <p:spPr>
            <a:xfrm>
              <a:off x="8362765" y="1012054"/>
              <a:ext cx="337518" cy="33751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8F71901-D23E-4345-9192-83AE4423A0E9}"/>
                </a:ext>
              </a:extLst>
            </p:cNvPr>
            <p:cNvCxnSpPr>
              <a:stCxn id="41" idx="1"/>
            </p:cNvCxnSpPr>
            <p:nvPr/>
          </p:nvCxnSpPr>
          <p:spPr>
            <a:xfrm flipV="1">
              <a:off x="8412193" y="736847"/>
              <a:ext cx="39349" cy="3246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AC61149-5CEB-4FE4-818D-E22597EC08D0}"/>
                </a:ext>
              </a:extLst>
            </p:cNvPr>
            <p:cNvCxnSpPr/>
            <p:nvPr/>
          </p:nvCxnSpPr>
          <p:spPr>
            <a:xfrm>
              <a:off x="8451542" y="736847"/>
              <a:ext cx="13340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E5B9740-88E8-4C6B-A46A-A83DE69E23CD}"/>
                </a:ext>
              </a:extLst>
            </p:cNvPr>
            <p:cNvCxnSpPr>
              <a:stCxn id="41" idx="7"/>
            </p:cNvCxnSpPr>
            <p:nvPr/>
          </p:nvCxnSpPr>
          <p:spPr>
            <a:xfrm flipH="1" flipV="1">
              <a:off x="8584943" y="736847"/>
              <a:ext cx="65912" cy="3246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6B02E0A-1375-4457-BADD-C3A62C79FA2F}"/>
                </a:ext>
              </a:extLst>
            </p:cNvPr>
            <p:cNvCxnSpPr>
              <a:cxnSpLocks/>
            </p:cNvCxnSpPr>
            <p:nvPr/>
          </p:nvCxnSpPr>
          <p:spPr>
            <a:xfrm>
              <a:off x="8531524" y="1393868"/>
              <a:ext cx="0" cy="401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1B80755-3C84-40B3-8164-577278BB85D7}"/>
                </a:ext>
              </a:extLst>
            </p:cNvPr>
            <p:cNvCxnSpPr/>
            <p:nvPr/>
          </p:nvCxnSpPr>
          <p:spPr>
            <a:xfrm flipH="1">
              <a:off x="8362765" y="1393868"/>
              <a:ext cx="69102" cy="344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09CC473-5974-4B9E-A5B6-049389B6B933}"/>
                </a:ext>
              </a:extLst>
            </p:cNvPr>
            <p:cNvCxnSpPr/>
            <p:nvPr/>
          </p:nvCxnSpPr>
          <p:spPr>
            <a:xfrm>
              <a:off x="8650855" y="1393868"/>
              <a:ext cx="49428" cy="344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3B146AF-2D72-4CF4-99B3-43204C24A0F7}"/>
              </a:ext>
            </a:extLst>
          </p:cNvPr>
          <p:cNvSpPr/>
          <p:nvPr/>
        </p:nvSpPr>
        <p:spPr>
          <a:xfrm>
            <a:off x="1260629" y="1149825"/>
            <a:ext cx="9232544" cy="1759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FC4F99D-CC1B-4555-9A7E-7A71DB1F2AAE}"/>
              </a:ext>
            </a:extLst>
          </p:cNvPr>
          <p:cNvCxnSpPr/>
          <p:nvPr/>
        </p:nvCxnSpPr>
        <p:spPr>
          <a:xfrm flipH="1">
            <a:off x="6249880" y="4373244"/>
            <a:ext cx="758064" cy="134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00CE0FD-9365-406D-B698-F567801C272F}"/>
              </a:ext>
            </a:extLst>
          </p:cNvPr>
          <p:cNvCxnSpPr/>
          <p:nvPr/>
        </p:nvCxnSpPr>
        <p:spPr>
          <a:xfrm flipH="1" flipV="1">
            <a:off x="1727563" y="4352995"/>
            <a:ext cx="4531346" cy="1368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F7895ED-B588-4F80-847A-FC73916A6541}"/>
              </a:ext>
            </a:extLst>
          </p:cNvPr>
          <p:cNvCxnSpPr/>
          <p:nvPr/>
        </p:nvCxnSpPr>
        <p:spPr>
          <a:xfrm flipV="1">
            <a:off x="7123354" y="1333479"/>
            <a:ext cx="493687" cy="251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B4727F7-D3CE-4282-996C-DAB9C351F2E7}"/>
              </a:ext>
            </a:extLst>
          </p:cNvPr>
          <p:cNvCxnSpPr>
            <a:endCxn id="41" idx="2"/>
          </p:cNvCxnSpPr>
          <p:nvPr/>
        </p:nvCxnSpPr>
        <p:spPr>
          <a:xfrm>
            <a:off x="7624942" y="1333600"/>
            <a:ext cx="817543" cy="35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C51DCB9-E539-49FF-A8AA-714121FF601A}"/>
              </a:ext>
            </a:extLst>
          </p:cNvPr>
          <p:cNvCxnSpPr>
            <a:stCxn id="41" idx="2"/>
            <a:endCxn id="39" idx="0"/>
          </p:cNvCxnSpPr>
          <p:nvPr/>
        </p:nvCxnSpPr>
        <p:spPr>
          <a:xfrm flipH="1">
            <a:off x="8225542" y="1685517"/>
            <a:ext cx="216943" cy="1421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BDAD7D1-8694-4AFA-B68B-1FC960AC4758}"/>
              </a:ext>
            </a:extLst>
          </p:cNvPr>
          <p:cNvCxnSpPr/>
          <p:nvPr/>
        </p:nvCxnSpPr>
        <p:spPr>
          <a:xfrm flipH="1" flipV="1">
            <a:off x="5262247" y="1333479"/>
            <a:ext cx="2977329" cy="180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2FA484B-D17F-496F-AB2B-A12EB7353232}"/>
              </a:ext>
            </a:extLst>
          </p:cNvPr>
          <p:cNvCxnSpPr>
            <a:cxnSpLocks/>
          </p:cNvCxnSpPr>
          <p:nvPr/>
        </p:nvCxnSpPr>
        <p:spPr>
          <a:xfrm flipH="1">
            <a:off x="3725049" y="1325770"/>
            <a:ext cx="1506550" cy="7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Shape 2">
            <a:extLst>
              <a:ext uri="{FF2B5EF4-FFF2-40B4-BE49-F238E27FC236}">
                <a16:creationId xmlns:a16="http://schemas.microsoft.com/office/drawing/2014/main" id="{B8224AA3-9E26-4170-AAFD-CE44A04ECB37}"/>
              </a:ext>
            </a:extLst>
          </p:cNvPr>
          <p:cNvSpPr txBox="1"/>
          <p:nvPr/>
        </p:nvSpPr>
        <p:spPr>
          <a:xfrm>
            <a:off x="339661" y="981075"/>
            <a:ext cx="751845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천장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2" name="TextShape 2">
            <a:extLst>
              <a:ext uri="{FF2B5EF4-FFF2-40B4-BE49-F238E27FC236}">
                <a16:creationId xmlns:a16="http://schemas.microsoft.com/office/drawing/2014/main" id="{99ADA637-DE90-4115-A6DB-6BCCB33DEF74}"/>
              </a:ext>
            </a:extLst>
          </p:cNvPr>
          <p:cNvSpPr txBox="1"/>
          <p:nvPr/>
        </p:nvSpPr>
        <p:spPr>
          <a:xfrm>
            <a:off x="339661" y="5577605"/>
            <a:ext cx="751845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바닥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TextShape 2">
            <a:extLst>
              <a:ext uri="{FF2B5EF4-FFF2-40B4-BE49-F238E27FC236}">
                <a16:creationId xmlns:a16="http://schemas.microsoft.com/office/drawing/2014/main" id="{35D4BA70-C9BA-4E1B-88C7-06226B20E4B5}"/>
              </a:ext>
            </a:extLst>
          </p:cNvPr>
          <p:cNvSpPr txBox="1"/>
          <p:nvPr/>
        </p:nvSpPr>
        <p:spPr>
          <a:xfrm>
            <a:off x="946717" y="1633208"/>
            <a:ext cx="950452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5" name="TextShape 2">
            <a:extLst>
              <a:ext uri="{FF2B5EF4-FFF2-40B4-BE49-F238E27FC236}">
                <a16:creationId xmlns:a16="http://schemas.microsoft.com/office/drawing/2014/main" id="{F8369625-1D35-4F64-8410-51F71CF61956}"/>
              </a:ext>
            </a:extLst>
          </p:cNvPr>
          <p:cNvSpPr txBox="1"/>
          <p:nvPr/>
        </p:nvSpPr>
        <p:spPr>
          <a:xfrm>
            <a:off x="8828133" y="1415804"/>
            <a:ext cx="950452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광원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2376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284119"/>
            <a:ext cx="10058040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Hello</a:t>
            </a:r>
            <a:r>
              <a:rPr lang="ko-KR" altLang="en-US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world!</a:t>
            </a:r>
            <a:endParaRPr lang="ko-KR" sz="4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100" b="0" strike="noStrike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1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https://en.wikipedia.org/wiki/Netpbm_format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s://upload.wikimedia.org/wikipedia/commons/thumb/5/57/Tiny6pixel.png/120px-Tiny6pixel.png">
            <a:extLst>
              <a:ext uri="{FF2B5EF4-FFF2-40B4-BE49-F238E27FC236}">
                <a16:creationId xmlns:a16="http://schemas.microsoft.com/office/drawing/2014/main" id="{F76BC618-C6BD-43E8-88E8-D411AD94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63" y="2530687"/>
            <a:ext cx="3485126" cy="232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910FBE-CEB5-4624-8A73-6305A4E78FCB}"/>
              </a:ext>
            </a:extLst>
          </p:cNvPr>
          <p:cNvSpPr txBox="1"/>
          <p:nvPr/>
        </p:nvSpPr>
        <p:spPr>
          <a:xfrm>
            <a:off x="2388093" y="2260626"/>
            <a:ext cx="38173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P3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                  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255                  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255 0      0            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0      255 0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0      0      255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255 255 0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255 255 255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0      0      0</a:t>
            </a:r>
          </a:p>
        </p:txBody>
      </p:sp>
      <p:sp>
        <p:nvSpPr>
          <p:cNvPr id="49" name="TextShape 2">
            <a:extLst>
              <a:ext uri="{FF2B5EF4-FFF2-40B4-BE49-F238E27FC236}">
                <a16:creationId xmlns:a16="http://schemas.microsoft.com/office/drawing/2014/main" id="{6EF45240-52EA-4A90-9224-8E60330A3DEC}"/>
              </a:ext>
            </a:extLst>
          </p:cNvPr>
          <p:cNvSpPr txBox="1"/>
          <p:nvPr/>
        </p:nvSpPr>
        <p:spPr>
          <a:xfrm>
            <a:off x="2290439" y="1366701"/>
            <a:ext cx="5708342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0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PPM </a:t>
            </a:r>
            <a:r>
              <a:rPr lang="ko-KR" altLang="en-US" sz="3000" b="1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포맷</a:t>
            </a:r>
            <a:endParaRPr lang="ko-KR" sz="30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9347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284119"/>
            <a:ext cx="10058040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Hello</a:t>
            </a:r>
            <a:r>
              <a:rPr lang="ko-KR" altLang="en-US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world!</a:t>
            </a:r>
            <a:endParaRPr lang="ko-KR" sz="4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99C923-BA77-4F51-BF8A-D2751869C52E}"/>
              </a:ext>
            </a:extLst>
          </p:cNvPr>
          <p:cNvGrpSpPr/>
          <p:nvPr/>
        </p:nvGrpSpPr>
        <p:grpSpPr>
          <a:xfrm>
            <a:off x="1966926" y="2025790"/>
            <a:ext cx="6658253" cy="3124554"/>
            <a:chOff x="2766873" y="2204267"/>
            <a:chExt cx="6658253" cy="312455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4F3121-08C8-412A-B440-6B87E07F8761}"/>
                </a:ext>
              </a:extLst>
            </p:cNvPr>
            <p:cNvSpPr/>
            <p:nvPr/>
          </p:nvSpPr>
          <p:spPr>
            <a:xfrm>
              <a:off x="2766873" y="506915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0C129BE-B66D-49D9-9AD0-4B729E51C09D}"/>
                </a:ext>
              </a:extLst>
            </p:cNvPr>
            <p:cNvSpPr/>
            <p:nvPr/>
          </p:nvSpPr>
          <p:spPr>
            <a:xfrm>
              <a:off x="2766873" y="480947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64832B9-FA49-4754-8EDE-129C9CC4967A}"/>
                </a:ext>
              </a:extLst>
            </p:cNvPr>
            <p:cNvSpPr/>
            <p:nvPr/>
          </p:nvSpPr>
          <p:spPr>
            <a:xfrm>
              <a:off x="2766873" y="454980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8D1E24A-E25C-4E00-AAE6-F05AF6968CE9}"/>
                </a:ext>
              </a:extLst>
            </p:cNvPr>
            <p:cNvSpPr/>
            <p:nvPr/>
          </p:nvSpPr>
          <p:spPr>
            <a:xfrm>
              <a:off x="2766873" y="4290137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8BF7DB-9654-40D6-806D-D62AB587FBEB}"/>
                </a:ext>
              </a:extLst>
            </p:cNvPr>
            <p:cNvSpPr/>
            <p:nvPr/>
          </p:nvSpPr>
          <p:spPr>
            <a:xfrm>
              <a:off x="2766873" y="4030466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991F2FF-4C12-439B-9302-44F17A7EED6C}"/>
                </a:ext>
              </a:extLst>
            </p:cNvPr>
            <p:cNvSpPr/>
            <p:nvPr/>
          </p:nvSpPr>
          <p:spPr>
            <a:xfrm>
              <a:off x="2766873" y="376867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F6EC90-BD06-48A6-A71C-48D1145B1803}"/>
                </a:ext>
              </a:extLst>
            </p:cNvPr>
            <p:cNvSpPr/>
            <p:nvPr/>
          </p:nvSpPr>
          <p:spPr>
            <a:xfrm>
              <a:off x="2766873" y="350899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C622480-5481-4AA6-A24B-4BA2627193C2}"/>
                </a:ext>
              </a:extLst>
            </p:cNvPr>
            <p:cNvSpPr/>
            <p:nvPr/>
          </p:nvSpPr>
          <p:spPr>
            <a:xfrm>
              <a:off x="2766873" y="3248265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B412305-D592-4880-85C1-A6416294C131}"/>
                </a:ext>
              </a:extLst>
            </p:cNvPr>
            <p:cNvSpPr/>
            <p:nvPr/>
          </p:nvSpPr>
          <p:spPr>
            <a:xfrm>
              <a:off x="2766873" y="298646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2BFCEFC-CEF3-498C-8924-BBA60E966A84}"/>
                </a:ext>
              </a:extLst>
            </p:cNvPr>
            <p:cNvSpPr/>
            <p:nvPr/>
          </p:nvSpPr>
          <p:spPr>
            <a:xfrm>
              <a:off x="2766873" y="272679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B7E4919-2280-47AB-8880-57B768BFFBB4}"/>
                </a:ext>
              </a:extLst>
            </p:cNvPr>
            <p:cNvSpPr/>
            <p:nvPr/>
          </p:nvSpPr>
          <p:spPr>
            <a:xfrm>
              <a:off x="2766873" y="2466064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6AC5167-30B2-4917-8B57-65965CE953F6}"/>
                </a:ext>
              </a:extLst>
            </p:cNvPr>
            <p:cNvSpPr/>
            <p:nvPr/>
          </p:nvSpPr>
          <p:spPr>
            <a:xfrm>
              <a:off x="2766873" y="220426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4C4076-1A0C-4CD5-A906-448A8A599DE5}"/>
                </a:ext>
              </a:extLst>
            </p:cNvPr>
            <p:cNvSpPr/>
            <p:nvPr/>
          </p:nvSpPr>
          <p:spPr>
            <a:xfrm>
              <a:off x="276687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ECC82D4-9F52-41BF-9B7F-0AD064B5774D}"/>
                </a:ext>
              </a:extLst>
            </p:cNvPr>
            <p:cNvSpPr/>
            <p:nvPr/>
          </p:nvSpPr>
          <p:spPr>
            <a:xfrm>
              <a:off x="305391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8AC1FA1-457C-4068-ABBA-7DAEA446C7B5}"/>
                </a:ext>
              </a:extLst>
            </p:cNvPr>
            <p:cNvSpPr/>
            <p:nvPr/>
          </p:nvSpPr>
          <p:spPr>
            <a:xfrm>
              <a:off x="334096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F37329C-9839-4088-82A8-9970773E0C96}"/>
                </a:ext>
              </a:extLst>
            </p:cNvPr>
            <p:cNvSpPr/>
            <p:nvPr/>
          </p:nvSpPr>
          <p:spPr>
            <a:xfrm>
              <a:off x="362800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BB1DB8F-B199-4748-8B84-7AEE54D1C0F6}"/>
                </a:ext>
              </a:extLst>
            </p:cNvPr>
            <p:cNvSpPr/>
            <p:nvPr/>
          </p:nvSpPr>
          <p:spPr>
            <a:xfrm>
              <a:off x="391505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D01AE3E-13B2-452F-B891-4B24F9F047F5}"/>
                </a:ext>
              </a:extLst>
            </p:cNvPr>
            <p:cNvSpPr/>
            <p:nvPr/>
          </p:nvSpPr>
          <p:spPr>
            <a:xfrm>
              <a:off x="420209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464A231-B7AB-4FF2-945E-9AD3566733A8}"/>
                </a:ext>
              </a:extLst>
            </p:cNvPr>
            <p:cNvSpPr/>
            <p:nvPr/>
          </p:nvSpPr>
          <p:spPr>
            <a:xfrm>
              <a:off x="448913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4C49C7-CD05-4D3F-8E94-144AC69CC335}"/>
                </a:ext>
              </a:extLst>
            </p:cNvPr>
            <p:cNvSpPr/>
            <p:nvPr/>
          </p:nvSpPr>
          <p:spPr>
            <a:xfrm>
              <a:off x="477618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0954908-C415-4508-B50B-9A74187E0A27}"/>
                </a:ext>
              </a:extLst>
            </p:cNvPr>
            <p:cNvSpPr/>
            <p:nvPr/>
          </p:nvSpPr>
          <p:spPr>
            <a:xfrm>
              <a:off x="506322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37FCD3F-6348-4DE2-BAAE-C088B50C657E}"/>
                </a:ext>
              </a:extLst>
            </p:cNvPr>
            <p:cNvSpPr/>
            <p:nvPr/>
          </p:nvSpPr>
          <p:spPr>
            <a:xfrm>
              <a:off x="535027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E27632D-89B3-4723-B04D-0261795B4C04}"/>
                </a:ext>
              </a:extLst>
            </p:cNvPr>
            <p:cNvSpPr/>
            <p:nvPr/>
          </p:nvSpPr>
          <p:spPr>
            <a:xfrm>
              <a:off x="563731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D891CE3-F2AD-49C5-8242-9B1E378AF75C}"/>
                </a:ext>
              </a:extLst>
            </p:cNvPr>
            <p:cNvSpPr/>
            <p:nvPr/>
          </p:nvSpPr>
          <p:spPr>
            <a:xfrm>
              <a:off x="592435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7AF5652-3624-4FE0-AC78-92781252DC57}"/>
                </a:ext>
              </a:extLst>
            </p:cNvPr>
            <p:cNvSpPr/>
            <p:nvPr/>
          </p:nvSpPr>
          <p:spPr>
            <a:xfrm>
              <a:off x="621140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0B685F4-F0B7-46A5-BCFF-29E26FD458E1}"/>
                </a:ext>
              </a:extLst>
            </p:cNvPr>
            <p:cNvSpPr/>
            <p:nvPr/>
          </p:nvSpPr>
          <p:spPr>
            <a:xfrm>
              <a:off x="649844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7FC75B-03FC-4D36-8E8D-83DE7B0B48FB}"/>
                </a:ext>
              </a:extLst>
            </p:cNvPr>
            <p:cNvSpPr/>
            <p:nvPr/>
          </p:nvSpPr>
          <p:spPr>
            <a:xfrm>
              <a:off x="678549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D51C7CE-05CA-4D50-B921-6240C4E66D9C}"/>
                </a:ext>
              </a:extLst>
            </p:cNvPr>
            <p:cNvSpPr/>
            <p:nvPr/>
          </p:nvSpPr>
          <p:spPr>
            <a:xfrm>
              <a:off x="707253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C0FB050-72F5-4F63-979A-874E7BE5F46C}"/>
                </a:ext>
              </a:extLst>
            </p:cNvPr>
            <p:cNvSpPr/>
            <p:nvPr/>
          </p:nvSpPr>
          <p:spPr>
            <a:xfrm>
              <a:off x="735957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C8274B-EEE5-474D-AF1A-57F8CD805F93}"/>
                </a:ext>
              </a:extLst>
            </p:cNvPr>
            <p:cNvSpPr/>
            <p:nvPr/>
          </p:nvSpPr>
          <p:spPr>
            <a:xfrm>
              <a:off x="764662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731D6F8-5C4F-4473-BF9A-138398098D20}"/>
                </a:ext>
              </a:extLst>
            </p:cNvPr>
            <p:cNvSpPr/>
            <p:nvPr/>
          </p:nvSpPr>
          <p:spPr>
            <a:xfrm>
              <a:off x="793366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DC177BD-12E6-4B48-B806-AF71BD293402}"/>
                </a:ext>
              </a:extLst>
            </p:cNvPr>
            <p:cNvSpPr/>
            <p:nvPr/>
          </p:nvSpPr>
          <p:spPr>
            <a:xfrm>
              <a:off x="822071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B17F994-58C3-44B6-BD7D-56DCBB46CEC2}"/>
                </a:ext>
              </a:extLst>
            </p:cNvPr>
            <p:cNvSpPr/>
            <p:nvPr/>
          </p:nvSpPr>
          <p:spPr>
            <a:xfrm>
              <a:off x="850775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3A113D3-2122-45F7-8E9A-5EC62D136936}"/>
                </a:ext>
              </a:extLst>
            </p:cNvPr>
            <p:cNvSpPr/>
            <p:nvPr/>
          </p:nvSpPr>
          <p:spPr>
            <a:xfrm>
              <a:off x="879479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11D88860-F009-4529-94A4-7A1605B85584}"/>
              </a:ext>
            </a:extLst>
          </p:cNvPr>
          <p:cNvSpPr/>
          <p:nvPr/>
        </p:nvSpPr>
        <p:spPr>
          <a:xfrm>
            <a:off x="1531923" y="2025790"/>
            <a:ext cx="287044" cy="312455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왼쪽 중괄호 107">
            <a:extLst>
              <a:ext uri="{FF2B5EF4-FFF2-40B4-BE49-F238E27FC236}">
                <a16:creationId xmlns:a16="http://schemas.microsoft.com/office/drawing/2014/main" id="{640301C1-17E1-427A-BD9B-83AE58C57E15}"/>
              </a:ext>
            </a:extLst>
          </p:cNvPr>
          <p:cNvSpPr/>
          <p:nvPr/>
        </p:nvSpPr>
        <p:spPr>
          <a:xfrm rot="5400000">
            <a:off x="5152530" y="-1634414"/>
            <a:ext cx="287044" cy="6658253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Shape 2">
            <a:extLst>
              <a:ext uri="{FF2B5EF4-FFF2-40B4-BE49-F238E27FC236}">
                <a16:creationId xmlns:a16="http://schemas.microsoft.com/office/drawing/2014/main" id="{4A9914BC-5A91-4E37-89A7-93FD85EADECB}"/>
              </a:ext>
            </a:extLst>
          </p:cNvPr>
          <p:cNvSpPr txBox="1"/>
          <p:nvPr/>
        </p:nvSpPr>
        <p:spPr>
          <a:xfrm>
            <a:off x="409044" y="3289491"/>
            <a:ext cx="1035630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height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TextShape 2">
            <a:extLst>
              <a:ext uri="{FF2B5EF4-FFF2-40B4-BE49-F238E27FC236}">
                <a16:creationId xmlns:a16="http://schemas.microsoft.com/office/drawing/2014/main" id="{F138F2C8-C3BA-47FB-805D-F395AD655694}"/>
              </a:ext>
            </a:extLst>
          </p:cNvPr>
          <p:cNvSpPr txBox="1"/>
          <p:nvPr/>
        </p:nvSpPr>
        <p:spPr>
          <a:xfrm>
            <a:off x="4841893" y="970740"/>
            <a:ext cx="1035630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width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4" name="TextShape 2">
            <a:extLst>
              <a:ext uri="{FF2B5EF4-FFF2-40B4-BE49-F238E27FC236}">
                <a16:creationId xmlns:a16="http://schemas.microsoft.com/office/drawing/2014/main" id="{85810C30-883D-468B-A6ED-F48FC971A15E}"/>
              </a:ext>
            </a:extLst>
          </p:cNvPr>
          <p:cNvSpPr txBox="1"/>
          <p:nvPr/>
        </p:nvSpPr>
        <p:spPr>
          <a:xfrm>
            <a:off x="8912223" y="3149443"/>
            <a:ext cx="2522202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strike="noStrike" spc="-1" dirty="0">
                <a:solidFill>
                  <a:srgbClr val="000000"/>
                </a:solidFill>
                <a:latin typeface="+mj-lt"/>
                <a:ea typeface="나눔스퀘어 Bold" panose="020B0600000101010101" pitchFamily="50" charset="-127"/>
              </a:rPr>
              <a:t>for y </a:t>
            </a:r>
            <a:r>
              <a:rPr lang="en-US" altLang="ko-KR" sz="2200" spc="-1" dirty="0">
                <a:solidFill>
                  <a:srgbClr val="000000"/>
                </a:solidFill>
                <a:latin typeface="+mj-lt"/>
                <a:ea typeface="나눔스퀘어 Bold" panose="020B0600000101010101" pitchFamily="50" charset="-127"/>
              </a:rPr>
              <a:t>in 0 ~ height :</a:t>
            </a:r>
            <a:endParaRPr lang="ko-KR" sz="2200" strike="noStrike" spc="-1" dirty="0">
              <a:solidFill>
                <a:srgbClr val="000000"/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115" name="TextShape 2">
            <a:extLst>
              <a:ext uri="{FF2B5EF4-FFF2-40B4-BE49-F238E27FC236}">
                <a16:creationId xmlns:a16="http://schemas.microsoft.com/office/drawing/2014/main" id="{315DD6CA-1AB6-4A32-A33F-01E4FFEFBF1F}"/>
              </a:ext>
            </a:extLst>
          </p:cNvPr>
          <p:cNvSpPr txBox="1"/>
          <p:nvPr/>
        </p:nvSpPr>
        <p:spPr>
          <a:xfrm>
            <a:off x="9221408" y="3590193"/>
            <a:ext cx="2522202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strike="noStrike" spc="-1" dirty="0">
                <a:solidFill>
                  <a:srgbClr val="000000"/>
                </a:solidFill>
                <a:latin typeface="+mj-lt"/>
                <a:ea typeface="나눔스퀘어 Bold" panose="020B0600000101010101" pitchFamily="50" charset="-127"/>
              </a:rPr>
              <a:t>for x </a:t>
            </a:r>
            <a:r>
              <a:rPr lang="en-US" altLang="ko-KR" sz="2200" spc="-1" dirty="0">
                <a:solidFill>
                  <a:srgbClr val="000000"/>
                </a:solidFill>
                <a:latin typeface="+mj-lt"/>
                <a:ea typeface="나눔스퀘어 Bold" panose="020B0600000101010101" pitchFamily="50" charset="-127"/>
              </a:rPr>
              <a:t>in 0 ~ width :</a:t>
            </a:r>
            <a:endParaRPr lang="ko-KR" sz="2200" strike="noStrike" spc="-1" dirty="0">
              <a:solidFill>
                <a:srgbClr val="000000"/>
              </a:solidFill>
              <a:latin typeface="+mj-lt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7695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284119"/>
            <a:ext cx="10058040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Hello</a:t>
            </a:r>
            <a:r>
              <a:rPr lang="ko-KR" altLang="en-US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world!</a:t>
            </a:r>
            <a:endParaRPr lang="ko-KR" sz="4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A8ED7-2782-4607-845A-0B5A4D85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65" y="1282577"/>
            <a:ext cx="6439270" cy="42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75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</TotalTime>
  <Words>243</Words>
  <Application>Microsoft Office PowerPoint</Application>
  <PresentationFormat>와이드스크린</PresentationFormat>
  <Paragraphs>40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Apple SD Gothic Neo</vt:lpstr>
      <vt:lpstr>굴림</vt:lpstr>
      <vt:lpstr>나눔스퀘어</vt:lpstr>
      <vt:lpstr>나눔스퀘어 Bold</vt:lpstr>
      <vt:lpstr>나눔스퀘어 ExtraBold</vt:lpstr>
      <vt:lpstr>맑은 고딕</vt:lpstr>
      <vt:lpstr>바탕</vt:lpstr>
      <vt:lpstr>Arial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지홍 신</dc:creator>
  <dc:description/>
  <cp:lastModifiedBy>지홍 신</cp:lastModifiedBy>
  <cp:revision>39</cp:revision>
  <dcterms:created xsi:type="dcterms:W3CDTF">2019-04-04T11:52:17Z</dcterms:created>
  <dcterms:modified xsi:type="dcterms:W3CDTF">2019-04-23T08:05:10Z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